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  <p:sldMasterId id="2147483683" r:id="rId2"/>
  </p:sldMasterIdLst>
  <p:handoutMasterIdLst>
    <p:handoutMasterId r:id="rId6"/>
  </p:handout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3" userDrawn="1">
          <p15:clr>
            <a:srgbClr val="A4A3A4"/>
          </p15:clr>
        </p15:guide>
        <p15:guide id="2" pos="2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7437"/>
    <a:srgbClr val="A7934B"/>
    <a:srgbClr val="003057"/>
    <a:srgbClr val="262626"/>
    <a:srgbClr val="EEB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3" autoAdjust="0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552" y="176"/>
      </p:cViewPr>
      <p:guideLst>
        <p:guide orient="horz" pos="773"/>
        <p:guide pos="2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CA6E295-2078-3A4C-9B3B-128821A974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03100D-CACA-0F41-B537-339726C6A5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7CCEE-F6A5-9F4C-8CE3-50501077053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18C585-FF88-2E4D-AADE-9C9529D2F7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F8045-3A37-824A-8710-57C502BDEF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57D50-C692-A448-91EE-4B0FAD32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93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17EE9D9-49A7-AE42-84D1-352EBEE40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5684" y="1149178"/>
            <a:ext cx="6795912" cy="264389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lnSpc>
                <a:spcPts val="4800"/>
              </a:lnSpc>
              <a:defRPr sz="4200" b="1" i="0" cap="none" spc="0" baseline="0">
                <a:solidFill>
                  <a:srgbClr val="003057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55682" y="3793068"/>
            <a:ext cx="6795913" cy="16848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3600"/>
              </a:lnSpc>
              <a:buNone/>
              <a:defRPr sz="1800" b="0" cap="none" spc="0" baseline="0">
                <a:solidFill>
                  <a:srgbClr val="857437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25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DA8079-4F60-D34B-96A4-C32E3C6A4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2101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213FC5-8FDB-D640-8F18-46D09DD7FD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81001" y="365125"/>
            <a:ext cx="8801100" cy="5811838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9F9D1-30A5-3C44-9E01-F570121CC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54A5-B4DD-7045-B047-B7DA6D1E70A4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C5DF8-E50D-1745-97C5-A23C0E511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D20E1-9670-8A49-9442-60CC2307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8206-0642-9F48-9727-6B519CB28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FBEFA-1B24-BD40-967B-224093822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28C1E-32D8-CF48-A92C-E6AC112D0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54A5-B4DD-7045-B047-B7DA6D1E70A4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E5600-2DCC-EB44-9203-121C72C9B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FBA1A-F7CC-514B-BEB5-104BA2E09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8206-0642-9F48-9727-6B519CB285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D1CD0E1A-EFF5-9943-8AA6-521A2B23E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00722"/>
            <a:ext cx="11430000" cy="1014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150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B768D-628B-BB40-BEE5-32E27182F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A323E-BF1A-8C44-9650-0F8A4E12DC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9048" y="1215483"/>
            <a:ext cx="5615353" cy="422565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EEF26-478D-684B-BFF1-D8FD9BE7D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215483"/>
            <a:ext cx="5613400" cy="422565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BF72E-E074-E741-8514-3417AC9D8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54A5-B4DD-7045-B047-B7DA6D1E70A4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752637-104D-064E-9B91-0BC72B6E1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4C3EF-E136-164D-954C-112EADD99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8206-0642-9F48-9727-6B519CB28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98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10077-12D2-2D4D-8F51-D9CB6B044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1" y="1235113"/>
            <a:ext cx="561763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0DF7D1-4D77-4C46-B579-F5861C745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1" y="2078658"/>
            <a:ext cx="5617633" cy="33624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19A1FD-16BD-7B41-8D0F-269780D1B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35113"/>
            <a:ext cx="56388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BAF2E0-F5E8-3946-89DE-62BFD441B2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78658"/>
            <a:ext cx="5638800" cy="33624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5BD322-BC93-4244-92C5-7651A797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54A5-B4DD-7045-B047-B7DA6D1E70A4}" type="datetimeFigureOut">
              <a:rPr lang="en-US" smtClean="0"/>
              <a:t>9/21/22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E79E3B-E843-6343-9ECC-916F6A2E3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3D151B-D611-8446-9323-A31F43088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8206-0642-9F48-9727-6B519CB285F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19FCA3D-219A-9547-A7A7-4EB9BE7DD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00722"/>
            <a:ext cx="11430000" cy="1014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460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B5170-396F-CE4F-A0AB-300CE9708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A6F2CA-2DD1-AF41-91EF-4D055700C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54A5-B4DD-7045-B047-B7DA6D1E70A4}" type="datetimeFigureOut">
              <a:rPr lang="en-US" smtClean="0"/>
              <a:t>9/21/22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635E81-A1AE-8442-89DE-148AC4FCD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7583BD-E195-8D45-B88C-3F15BB700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8206-0642-9F48-9727-6B519CB28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2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7AE419-AE08-F348-87A6-E9445B339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54A5-B4DD-7045-B047-B7DA6D1E70A4}" type="datetimeFigureOut">
              <a:rPr lang="en-US" smtClean="0"/>
              <a:t>9/21/22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02ABE-49F8-8E43-8B96-1F432917E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30AFCF-7504-9244-8529-F384A6BDB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8206-0642-9F48-9727-6B519CB28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0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EC417-39B3-8947-8902-0153B500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0FAD0-D969-274E-8AC0-FC5A894FB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768" y="457201"/>
            <a:ext cx="7497233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5FBC2C-9388-6049-AEF3-C1606676A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1001" y="2274849"/>
            <a:ext cx="3932767" cy="35941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A470E-5CA9-A545-B98E-1EFAA05E8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54A5-B4DD-7045-B047-B7DA6D1E70A4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ABCA5-3B76-9E47-892E-A475FC83C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5A757-8D62-3444-9BDB-1CB584B7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8206-0642-9F48-9727-6B519CB28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9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8E57A-36CB-814D-B1A5-9012A244B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3259A3-587A-6D4A-AEF8-E4225996F7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13768" y="457201"/>
            <a:ext cx="7497233" cy="49839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C1918-55BE-A644-8FDC-9E18F9A99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1001" y="2274850"/>
            <a:ext cx="3932767" cy="316628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DD8F2-DDA7-354F-9FEA-A07E773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54A5-B4DD-7045-B047-B7DA6D1E70A4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10CDF-1139-2249-8F5E-3E7043CC1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3F2438-4A98-5A4C-9057-FC3F0CBC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8206-0642-9F48-9727-6B519CB28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5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886C1-1209-CD40-86E4-C72B7974B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57BF9-8D1A-FD41-A037-BF729754D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231DA-AB5C-C240-9332-9CC3D46A8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54A5-B4DD-7045-B047-B7DA6D1E70A4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AB74-A3C5-CF45-A5A3-124A94D15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83F40-6572-9341-AE1A-0342450A9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8206-0642-9F48-9727-6B519CB28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3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1093774-B9F0-C7EB-7E15-ADFA93602701}"/>
              </a:ext>
            </a:extLst>
          </p:cNvPr>
          <p:cNvSpPr/>
          <p:nvPr userDrawn="1"/>
        </p:nvSpPr>
        <p:spPr>
          <a:xfrm>
            <a:off x="9452113" y="5598256"/>
            <a:ext cx="2464904" cy="9615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56A55F34-C072-EEB2-4527-AF10E80FDCC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905460" y="5902962"/>
            <a:ext cx="3140499" cy="52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98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342900" rtl="0" eaLnBrk="1" latinLnBrk="0" hangingPunct="1">
        <a:spcBef>
          <a:spcPct val="0"/>
        </a:spcBef>
        <a:buNone/>
        <a:defRPr sz="3600" b="1" kern="1200">
          <a:solidFill>
            <a:srgbClr val="857437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6794E2-0939-7444-A82A-8BD5C7FA1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00722"/>
            <a:ext cx="11430000" cy="1014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6A5F8-57A3-204B-9489-10B6EA097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15485"/>
            <a:ext cx="11430000" cy="422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2C088-FD5F-6E47-B5E9-B42B8CA51A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54411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54A5-B4DD-7045-B047-B7DA6D1E70A4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B8B9A-12D6-EA40-AB29-6918054B5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6154" y="5441135"/>
            <a:ext cx="5941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F842A-A21A-C542-88CC-30F0DD78DA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54411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78206-0642-9F48-9727-6B519CB285F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94644E-01CD-EAF4-9039-AC00FD320833}"/>
              </a:ext>
            </a:extLst>
          </p:cNvPr>
          <p:cNvSpPr/>
          <p:nvPr userDrawn="1"/>
        </p:nvSpPr>
        <p:spPr>
          <a:xfrm>
            <a:off x="10257184" y="6082748"/>
            <a:ext cx="1553816" cy="65598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BDA2D0F3-75AA-520F-2F86-93ED4228D4C2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167731" y="6249879"/>
            <a:ext cx="1914806" cy="32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03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baseline="0">
          <a:solidFill>
            <a:srgbClr val="A7934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rgbClr val="003057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kern="1200">
          <a:solidFill>
            <a:srgbClr val="003057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kern="1200">
          <a:solidFill>
            <a:srgbClr val="003057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rgbClr val="003057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rgbClr val="003057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E95FB-AFDA-C24E-BDC1-87184FFF6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98851" y="926757"/>
            <a:ext cx="5564381" cy="28663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r>
              <a:rPr lang="en-US" b="1" dirty="0">
                <a:solidFill>
                  <a:srgbClr val="00305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 of Presentation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E66134-3B68-CA46-9583-81F439EB8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8850" y="3913388"/>
            <a:ext cx="6795913" cy="16848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rgbClr val="857437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More information </a:t>
            </a:r>
            <a:r>
              <a:rPr lang="en-US" sz="1800" dirty="0" err="1">
                <a:solidFill>
                  <a:srgbClr val="857437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xxxxxx</a:t>
            </a:r>
            <a:endParaRPr lang="en-US" sz="1800" dirty="0">
              <a:solidFill>
                <a:srgbClr val="857437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rgbClr val="857437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Date </a:t>
            </a:r>
            <a:r>
              <a:rPr lang="en-US" sz="1800" dirty="0" err="1">
                <a:solidFill>
                  <a:srgbClr val="857437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xxxxxx</a:t>
            </a:r>
            <a:endParaRPr lang="en-US" sz="1800" dirty="0">
              <a:solidFill>
                <a:srgbClr val="857437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775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6A601C-F7AC-0C4F-9F21-FDFB1BAE4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</a:rPr>
              <a:t>A One-Line Headline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202EF4-BE1D-8146-9846-177F3B789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3057"/>
                </a:solidFill>
              </a:rPr>
              <a:t>This is the first point.</a:t>
            </a:r>
          </a:p>
          <a:p>
            <a:r>
              <a:rPr lang="en-US" dirty="0">
                <a:solidFill>
                  <a:srgbClr val="003057"/>
                </a:solidFill>
              </a:rPr>
              <a:t>Here’s a second point. Let’s make it a longer one and see how it wraps</a:t>
            </a:r>
          </a:p>
          <a:p>
            <a:pPr lvl="1"/>
            <a:r>
              <a:rPr lang="en-US" dirty="0">
                <a:solidFill>
                  <a:srgbClr val="003057"/>
                </a:solidFill>
              </a:rPr>
              <a:t>Example of a sub point.</a:t>
            </a:r>
          </a:p>
          <a:p>
            <a:pPr lvl="1"/>
            <a:r>
              <a:rPr lang="en-US" dirty="0">
                <a:solidFill>
                  <a:srgbClr val="003057"/>
                </a:solidFill>
              </a:rPr>
              <a:t>Another sub point</a:t>
            </a:r>
          </a:p>
          <a:p>
            <a:r>
              <a:rPr lang="en-US" dirty="0">
                <a:solidFill>
                  <a:srgbClr val="003057"/>
                </a:solidFill>
              </a:rPr>
              <a:t>Look, I’m a third point.</a:t>
            </a:r>
          </a:p>
          <a:p>
            <a:pPr lvl="1"/>
            <a:r>
              <a:rPr lang="en-US" dirty="0">
                <a:solidFill>
                  <a:srgbClr val="003057"/>
                </a:solidFill>
              </a:rPr>
              <a:t>Subpoint example</a:t>
            </a:r>
          </a:p>
          <a:p>
            <a:pPr lvl="2"/>
            <a:r>
              <a:rPr lang="en-US" dirty="0">
                <a:solidFill>
                  <a:srgbClr val="003057"/>
                </a:solidFill>
              </a:rPr>
              <a:t>Sub-sub point example the first</a:t>
            </a:r>
          </a:p>
          <a:p>
            <a:pPr lvl="2"/>
            <a:r>
              <a:rPr lang="en-US" dirty="0">
                <a:solidFill>
                  <a:srgbClr val="003057"/>
                </a:solidFill>
              </a:rPr>
              <a:t>And the second</a:t>
            </a:r>
          </a:p>
        </p:txBody>
      </p:sp>
    </p:spTree>
    <p:extLst>
      <p:ext uri="{BB962C8B-B14F-4D97-AF65-F5344CB8AC3E}">
        <p14:creationId xmlns:p14="http://schemas.microsoft.com/office/powerpoint/2010/main" val="2016116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95DAEA5-6545-964C-9D5B-E32F4428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</a:rPr>
              <a:t>And if the headline is two lines long, </a:t>
            </a:r>
            <a:br>
              <a:rPr lang="en-US" b="1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</a:rPr>
              <a:t>it looks like this and gets a little smaller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921231-F76F-9C4D-85F8-96525AB67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23474"/>
            <a:ext cx="11430000" cy="4488365"/>
          </a:xfrm>
        </p:spPr>
        <p:txBody>
          <a:bodyPr/>
          <a:lstStyle/>
          <a:p>
            <a:r>
              <a:rPr lang="en-US" dirty="0">
                <a:solidFill>
                  <a:srgbClr val="003057"/>
                </a:solidFill>
              </a:rPr>
              <a:t>This is the first point.</a:t>
            </a:r>
          </a:p>
          <a:p>
            <a:r>
              <a:rPr lang="en-US" dirty="0">
                <a:solidFill>
                  <a:srgbClr val="003057"/>
                </a:solidFill>
              </a:rPr>
              <a:t>Here’s a second point. Let’s make it a longer one and see how it wraps</a:t>
            </a:r>
          </a:p>
          <a:p>
            <a:pPr lvl="1"/>
            <a:r>
              <a:rPr lang="en-US" dirty="0">
                <a:solidFill>
                  <a:srgbClr val="003057"/>
                </a:solidFill>
              </a:rPr>
              <a:t>Example of a sub point.</a:t>
            </a:r>
          </a:p>
          <a:p>
            <a:pPr lvl="1"/>
            <a:r>
              <a:rPr lang="en-US" dirty="0">
                <a:solidFill>
                  <a:srgbClr val="003057"/>
                </a:solidFill>
              </a:rPr>
              <a:t>Another sub point</a:t>
            </a:r>
          </a:p>
          <a:p>
            <a:r>
              <a:rPr lang="en-US" dirty="0">
                <a:solidFill>
                  <a:srgbClr val="003057"/>
                </a:solidFill>
              </a:rPr>
              <a:t>Look, I’m a third point.</a:t>
            </a:r>
          </a:p>
          <a:p>
            <a:pPr lvl="1"/>
            <a:r>
              <a:rPr lang="en-US" dirty="0">
                <a:solidFill>
                  <a:srgbClr val="003057"/>
                </a:solidFill>
              </a:rPr>
              <a:t>Subpoint example</a:t>
            </a:r>
          </a:p>
          <a:p>
            <a:pPr lvl="2"/>
            <a:r>
              <a:rPr lang="en-US" dirty="0">
                <a:solidFill>
                  <a:srgbClr val="003057"/>
                </a:solidFill>
              </a:rPr>
              <a:t>Sub-sub point example the first</a:t>
            </a:r>
          </a:p>
          <a:p>
            <a:pPr lvl="2"/>
            <a:r>
              <a:rPr lang="en-US" dirty="0">
                <a:solidFill>
                  <a:srgbClr val="003057"/>
                </a:solidFill>
              </a:rPr>
              <a:t>And the second</a:t>
            </a:r>
          </a:p>
        </p:txBody>
      </p:sp>
    </p:spTree>
    <p:extLst>
      <p:ext uri="{BB962C8B-B14F-4D97-AF65-F5344CB8AC3E}">
        <p14:creationId xmlns:p14="http://schemas.microsoft.com/office/powerpoint/2010/main" val="420121212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ATech_PPTtemplate_2021_wide" id="{E85096BA-033B-D848-B268-A76C8AE5D2A4}" vid="{1C4A0A5B-2267-F04A-B00C-3FCDF7CFA02E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Tech_PPTtemplate_2021_wide" id="{E85096BA-033B-D848-B268-A76C8AE5D2A4}" vid="{C86BDF43-62E5-5C4C-BBB8-C9F54843079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Custom Design</Template>
  <TotalTime>12</TotalTime>
  <Words>127</Words>
  <Application>Microsoft Macintosh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Roboto</vt:lpstr>
      <vt:lpstr>Custom Design</vt:lpstr>
      <vt:lpstr>1_Custom Design</vt:lpstr>
      <vt:lpstr>Title of Presentation Here</vt:lpstr>
      <vt:lpstr>A One-Line Headline</vt:lpstr>
      <vt:lpstr>And if the headline is two lines long,  it looks like this and gets a little smaller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Here</dc:title>
  <dc:creator>Watson, Daniel</dc:creator>
  <cp:lastModifiedBy>Watson, Daniel</cp:lastModifiedBy>
  <cp:revision>2</cp:revision>
  <dcterms:created xsi:type="dcterms:W3CDTF">2022-09-14T13:03:57Z</dcterms:created>
  <dcterms:modified xsi:type="dcterms:W3CDTF">2022-09-21T13:40:27Z</dcterms:modified>
</cp:coreProperties>
</file>