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83" r:id="rId2"/>
  </p:sldMasterIdLst>
  <p:sldIdLst>
    <p:sldId id="256" r:id="rId3"/>
    <p:sldId id="258" r:id="rId4"/>
    <p:sldId id="257" r:id="rId5"/>
  </p:sldIdLst>
  <p:sldSz cx="9144000" cy="6858000" type="screen4x3"/>
  <p:notesSz cx="6858000" cy="9144000"/>
  <p:embeddedFontLst>
    <p:embeddedFont>
      <p:font typeface="Roboto" panose="02000000000000000000" pitchFamily="2" charset="0"/>
      <p:regular r:id="rId6"/>
      <p:bold r:id="rId7"/>
      <p:italic r:id="rId8"/>
      <p:boldItalic r:id="rId9"/>
    </p:embeddedFont>
    <p:embeddedFont>
      <p:font typeface="Roboto Condensed Light" panose="02000000000000000000" pitchFamily="2" charset="0"/>
      <p:regular r:id="rId10"/>
      <p:italic r:id="rId11"/>
    </p:embeddedFont>
    <p:embeddedFont>
      <p:font typeface="Roboto Slab" pitchFamily="2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7437"/>
    <a:srgbClr val="A7934B"/>
    <a:srgbClr val="003057"/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6327"/>
  </p:normalViewPr>
  <p:slideViewPr>
    <p:cSldViewPr snapToGrid="0" snapToObjects="1">
      <p:cViewPr varScale="1">
        <p:scale>
          <a:sx n="129" d="100"/>
          <a:sy n="129" d="100"/>
        </p:scale>
        <p:origin x="1776" y="200"/>
      </p:cViewPr>
      <p:guideLst>
        <p:guide orient="horz" pos="773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436" y="3793068"/>
            <a:ext cx="5096935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i="0" cap="none" spc="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437" y="333632"/>
            <a:ext cx="5096935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i="0" cap="none" spc="0" baseline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65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0" y="365125"/>
            <a:ext cx="66008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9196" y="3793068"/>
            <a:ext cx="5096935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itchFamily="2" charset="0"/>
                <a:ea typeface="Roboto Condensed Light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9197" y="333632"/>
            <a:ext cx="5096935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0" cap="none" spc="0" baseline="0">
                <a:solidFill>
                  <a:srgbClr val="A7934B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10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8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4211515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5483"/>
            <a:ext cx="421005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35113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2078656"/>
            <a:ext cx="4213225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35113"/>
            <a:ext cx="4229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78656"/>
            <a:ext cx="42291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A0CCD5-9BD8-62FD-C27E-14CBB276F8C0}"/>
              </a:ext>
            </a:extLst>
          </p:cNvPr>
          <p:cNvSpPr/>
          <p:nvPr userDrawn="1"/>
        </p:nvSpPr>
        <p:spPr>
          <a:xfrm>
            <a:off x="6609523" y="5844209"/>
            <a:ext cx="2236304" cy="7354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F785EABD-3E3E-5204-22B3-F70882804D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95222" y="6082467"/>
            <a:ext cx="2504662" cy="4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8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15484"/>
            <a:ext cx="8572500" cy="434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55630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5" y="5563037"/>
            <a:ext cx="445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55630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BA85F-37E4-D1B2-0BCD-A62293BD34DE}"/>
              </a:ext>
            </a:extLst>
          </p:cNvPr>
          <p:cNvSpPr/>
          <p:nvPr userDrawn="1"/>
        </p:nvSpPr>
        <p:spPr>
          <a:xfrm>
            <a:off x="7225747" y="6182139"/>
            <a:ext cx="1632503" cy="5565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85CA3011-01D9-2E1B-C155-AB4A0B0EDB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75963" y="6321946"/>
            <a:ext cx="1648500" cy="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532" y="1422562"/>
            <a:ext cx="5096935" cy="193899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 of Presentation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3532" y="3436294"/>
            <a:ext cx="5096935" cy="1534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information </a:t>
            </a:r>
            <a:r>
              <a:rPr lang="en-US" sz="1800" dirty="0" err="1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xxxxxx</a:t>
            </a:r>
            <a:endParaRPr lang="en-US" sz="1800" dirty="0">
              <a:solidFill>
                <a:srgbClr val="85743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 </a:t>
            </a:r>
            <a:r>
              <a:rPr lang="en-US" sz="1800" dirty="0" err="1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xxxxxx</a:t>
            </a:r>
            <a:endParaRPr lang="en-US" sz="1800" dirty="0">
              <a:solidFill>
                <a:srgbClr val="85743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One-Line Headline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47013"/>
            <a:ext cx="8572500" cy="4596355"/>
          </a:xfrm>
        </p:spPr>
        <p:txBody>
          <a:bodyPr/>
          <a:lstStyle/>
          <a:p>
            <a:r>
              <a:rPr lang="en-US" dirty="0">
                <a:solidFill>
                  <a:srgbClr val="003057"/>
                </a:solidFill>
              </a:rPr>
              <a:t>This is the first point.</a:t>
            </a:r>
          </a:p>
          <a:p>
            <a:r>
              <a:rPr lang="en-US" dirty="0">
                <a:solidFill>
                  <a:srgbClr val="003057"/>
                </a:solidFill>
              </a:rPr>
              <a:t>Here’s a second point. Let’s make it a longer one and see how it wraps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Example of a sub point.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Another sub point</a:t>
            </a:r>
          </a:p>
          <a:p>
            <a:r>
              <a:rPr lang="en-US" dirty="0">
                <a:solidFill>
                  <a:srgbClr val="003057"/>
                </a:solidFill>
              </a:rPr>
              <a:t>Look, I’m a third point.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Subpoint example</a:t>
            </a:r>
          </a:p>
          <a:p>
            <a:pPr lvl="2"/>
            <a:r>
              <a:rPr lang="en-US" dirty="0">
                <a:solidFill>
                  <a:srgbClr val="003057"/>
                </a:solidFill>
              </a:rPr>
              <a:t>Sub-sub point example the first</a:t>
            </a:r>
          </a:p>
          <a:p>
            <a:pPr lvl="2"/>
            <a:r>
              <a:rPr lang="en-US" dirty="0">
                <a:solidFill>
                  <a:srgbClr val="003057"/>
                </a:solidFill>
              </a:rPr>
              <a:t>And the second</a:t>
            </a:r>
          </a:p>
        </p:txBody>
      </p:sp>
    </p:spTree>
    <p:extLst>
      <p:ext uri="{BB962C8B-B14F-4D97-AF65-F5344CB8AC3E}">
        <p14:creationId xmlns:p14="http://schemas.microsoft.com/office/powerpoint/2010/main" val="121591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750" y="211873"/>
            <a:ext cx="8572500" cy="10036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if the headline is two lines long, </a:t>
            </a:r>
            <a:br>
              <a:rPr lang="en-US" sz="3000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000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looks like this and gets a little smaller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E267-5498-454D-8569-493E6EDF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47013"/>
            <a:ext cx="8572500" cy="4596355"/>
          </a:xfrm>
        </p:spPr>
        <p:txBody>
          <a:bodyPr/>
          <a:lstStyle/>
          <a:p>
            <a:r>
              <a:rPr lang="en-US" dirty="0">
                <a:solidFill>
                  <a:srgbClr val="003057"/>
                </a:solidFill>
              </a:rPr>
              <a:t>This is the first point.</a:t>
            </a:r>
          </a:p>
          <a:p>
            <a:r>
              <a:rPr lang="en-US" dirty="0">
                <a:solidFill>
                  <a:srgbClr val="003057"/>
                </a:solidFill>
              </a:rPr>
              <a:t>Here’s a second point. Let’s make it a longer one and see how it wraps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Example of a sub point.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Another sub point</a:t>
            </a:r>
          </a:p>
          <a:p>
            <a:r>
              <a:rPr lang="en-US" dirty="0">
                <a:solidFill>
                  <a:srgbClr val="003057"/>
                </a:solidFill>
              </a:rPr>
              <a:t>Look, I’m a third point.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Subpoint example</a:t>
            </a:r>
          </a:p>
          <a:p>
            <a:pPr lvl="2"/>
            <a:r>
              <a:rPr lang="en-US" dirty="0">
                <a:solidFill>
                  <a:srgbClr val="003057"/>
                </a:solidFill>
              </a:rPr>
              <a:t>Sub-sub point example the first</a:t>
            </a:r>
          </a:p>
          <a:p>
            <a:pPr lvl="2"/>
            <a:r>
              <a:rPr lang="en-US" dirty="0">
                <a:solidFill>
                  <a:srgbClr val="003057"/>
                </a:solidFill>
              </a:rPr>
              <a:t>And the second</a:t>
            </a:r>
          </a:p>
        </p:txBody>
      </p:sp>
    </p:spTree>
    <p:extLst>
      <p:ext uri="{BB962C8B-B14F-4D97-AF65-F5344CB8AC3E}">
        <p14:creationId xmlns:p14="http://schemas.microsoft.com/office/powerpoint/2010/main" val="25022286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3DDBF96-AD61-FA40-8421-9CC930325567}" vid="{9661E350-0ACC-194E-A322-9FDEFE5317B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3DDBF96-AD61-FA40-8421-9CC930325567}" vid="{A827DD43-5DF3-A248-B5D6-CB6C63415F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</TotalTime>
  <Words>127</Words>
  <Application>Microsoft Macintosh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Roboto Condensed Light</vt:lpstr>
      <vt:lpstr>Roboto</vt:lpstr>
      <vt:lpstr>Arial</vt:lpstr>
      <vt:lpstr>Roboto Slab</vt:lpstr>
      <vt:lpstr>Custom Design</vt:lpstr>
      <vt:lpstr>1_Custom Design</vt:lpstr>
      <vt:lpstr>Title of Presentation Here</vt:lpstr>
      <vt:lpstr>A One-Line Headline</vt:lpstr>
      <vt:lpstr>And if the headline is two lines long,  it looks like this and gets a little smaller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Watson, Daniel</dc:creator>
  <cp:lastModifiedBy>Watson, Daniel</cp:lastModifiedBy>
  <cp:revision>1</cp:revision>
  <dcterms:created xsi:type="dcterms:W3CDTF">2022-09-14T13:16:29Z</dcterms:created>
  <dcterms:modified xsi:type="dcterms:W3CDTF">2022-09-14T13:18:18Z</dcterms:modified>
</cp:coreProperties>
</file>